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Le Jour Serif" charset="1" panose="02000500000000000000"/>
      <p:regular r:id="rId12"/>
    </p:embeddedFont>
    <p:embeddedFont>
      <p:font typeface="Now Bold" charset="1" panose="00000800000000000000"/>
      <p:regular r:id="rId13"/>
    </p:embeddedFont>
    <p:embeddedFont>
      <p:font typeface="Now" charset="1" panose="000005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jpe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1247120"/>
          </a:xfrm>
          <a:custGeom>
            <a:avLst/>
            <a:gdLst/>
            <a:ahLst/>
            <a:cxnLst/>
            <a:rect r="r" b="b" t="t" l="l"/>
            <a:pathLst>
              <a:path h="11247120" w="18288000">
                <a:moveTo>
                  <a:pt x="0" y="0"/>
                </a:moveTo>
                <a:lnTo>
                  <a:pt x="18288000" y="0"/>
                </a:lnTo>
                <a:lnTo>
                  <a:pt x="18288000" y="11247120"/>
                </a:lnTo>
                <a:lnTo>
                  <a:pt x="0" y="11247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52121" y="3227705"/>
            <a:ext cx="14383758" cy="3631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>
                <a:solidFill>
                  <a:srgbClr val="FFFFFF"/>
                </a:solidFill>
                <a:latin typeface="Le Jour Serif"/>
                <a:ea typeface="Le Jour Serif"/>
                <a:cs typeface="Le Jour Serif"/>
                <a:sym typeface="Le Jour Serif"/>
              </a:rPr>
              <a:t>festival clásico andaluz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393150" y="9220200"/>
            <a:ext cx="2866150" cy="377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true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Raúl Suero García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576261" y="1636712"/>
            <a:ext cx="12851708" cy="7373668"/>
          </a:xfrm>
          <a:custGeom>
            <a:avLst/>
            <a:gdLst/>
            <a:ahLst/>
            <a:cxnLst/>
            <a:rect r="r" b="b" t="t" l="l"/>
            <a:pathLst>
              <a:path h="7373668" w="12851708">
                <a:moveTo>
                  <a:pt x="0" y="0"/>
                </a:moveTo>
                <a:lnTo>
                  <a:pt x="12851709" y="0"/>
                </a:lnTo>
                <a:lnTo>
                  <a:pt x="12851709" y="7373668"/>
                </a:lnTo>
                <a:lnTo>
                  <a:pt x="0" y="73736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7634" y="2694602"/>
            <a:ext cx="6459654" cy="10287000"/>
          </a:xfrm>
          <a:custGeom>
            <a:avLst/>
            <a:gdLst/>
            <a:ahLst/>
            <a:cxnLst/>
            <a:rect r="r" b="b" t="t" l="l"/>
            <a:pathLst>
              <a:path h="10287000" w="6459654">
                <a:moveTo>
                  <a:pt x="0" y="0"/>
                </a:moveTo>
                <a:lnTo>
                  <a:pt x="6459654" y="0"/>
                </a:lnTo>
                <a:lnTo>
                  <a:pt x="645965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3664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113711" y="268288"/>
            <a:ext cx="7776809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Le Jour Serif"/>
                <a:ea typeface="Le Jour Serif"/>
                <a:cs typeface="Le Jour Serif"/>
                <a:sym typeface="Le Jour Serif"/>
              </a:rPr>
              <a:t>Presentación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6071" y="-471108"/>
            <a:ext cx="20960142" cy="11016140"/>
          </a:xfrm>
          <a:custGeom>
            <a:avLst/>
            <a:gdLst/>
            <a:ahLst/>
            <a:cxnLst/>
            <a:rect r="r" b="b" t="t" l="l"/>
            <a:pathLst>
              <a:path h="11016140" w="20960142">
                <a:moveTo>
                  <a:pt x="0" y="0"/>
                </a:moveTo>
                <a:lnTo>
                  <a:pt x="20960142" y="0"/>
                </a:lnTo>
                <a:lnTo>
                  <a:pt x="20960142" y="11016140"/>
                </a:lnTo>
                <a:lnTo>
                  <a:pt x="0" y="11016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599" r="0" b="-1159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-1423302"/>
            <a:ext cx="5486400" cy="8522590"/>
          </a:xfrm>
          <a:custGeom>
            <a:avLst/>
            <a:gdLst/>
            <a:ahLst/>
            <a:cxnLst/>
            <a:rect r="r" b="b" t="t" l="l"/>
            <a:pathLst>
              <a:path h="8522590" w="5486400">
                <a:moveTo>
                  <a:pt x="0" y="0"/>
                </a:moveTo>
                <a:lnTo>
                  <a:pt x="5486400" y="0"/>
                </a:lnTo>
                <a:lnTo>
                  <a:pt x="5486400" y="8522590"/>
                </a:lnTo>
                <a:lnTo>
                  <a:pt x="0" y="85225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0" t="0" r="-17864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772900" y="3843751"/>
            <a:ext cx="5486400" cy="6701281"/>
          </a:xfrm>
          <a:custGeom>
            <a:avLst/>
            <a:gdLst/>
            <a:ahLst/>
            <a:cxnLst/>
            <a:rect r="r" b="b" t="t" l="l"/>
            <a:pathLst>
              <a:path h="6701281" w="5486400">
                <a:moveTo>
                  <a:pt x="0" y="0"/>
                </a:moveTo>
                <a:lnTo>
                  <a:pt x="5486400" y="0"/>
                </a:lnTo>
                <a:lnTo>
                  <a:pt x="5486400" y="6701281"/>
                </a:lnTo>
                <a:lnTo>
                  <a:pt x="0" y="67012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0000"/>
            </a:blip>
            <a:stretch>
              <a:fillRect l="-23595" t="0" r="-314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144000" y="268288"/>
            <a:ext cx="7776809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Le Jour Serif"/>
                <a:ea typeface="Le Jour Serif"/>
                <a:cs typeface="Le Jour Serif"/>
                <a:sym typeface="Le Jour Serif"/>
              </a:rPr>
              <a:t>inspiración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77856"/>
          </a:xfrm>
          <a:custGeom>
            <a:avLst/>
            <a:gdLst/>
            <a:ahLst/>
            <a:cxnLst/>
            <a:rect r="r" b="b" t="t" l="l"/>
            <a:pathLst>
              <a:path h="10277856" w="18288000">
                <a:moveTo>
                  <a:pt x="0" y="0"/>
                </a:moveTo>
                <a:lnTo>
                  <a:pt x="18288000" y="0"/>
                </a:lnTo>
                <a:lnTo>
                  <a:pt x="18288000" y="10277856"/>
                </a:lnTo>
                <a:lnTo>
                  <a:pt x="0" y="102778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-1703125"/>
            <a:ext cx="5076118" cy="8645149"/>
          </a:xfrm>
          <a:custGeom>
            <a:avLst/>
            <a:gdLst/>
            <a:ahLst/>
            <a:cxnLst/>
            <a:rect r="r" b="b" t="t" l="l"/>
            <a:pathLst>
              <a:path h="8645149" w="5076118">
                <a:moveTo>
                  <a:pt x="0" y="0"/>
                </a:moveTo>
                <a:lnTo>
                  <a:pt x="5076118" y="0"/>
                </a:lnTo>
                <a:lnTo>
                  <a:pt x="5076118" y="8645149"/>
                </a:lnTo>
                <a:lnTo>
                  <a:pt x="0" y="86451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</a:blip>
            <a:stretch>
              <a:fillRect l="0" t="0" r="-6869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26179" y="3485015"/>
            <a:ext cx="5255030" cy="7855984"/>
          </a:xfrm>
          <a:custGeom>
            <a:avLst/>
            <a:gdLst/>
            <a:ahLst/>
            <a:cxnLst/>
            <a:rect r="r" b="b" t="t" l="l"/>
            <a:pathLst>
              <a:path h="7855984" w="5255030">
                <a:moveTo>
                  <a:pt x="0" y="0"/>
                </a:moveTo>
                <a:lnTo>
                  <a:pt x="5255029" y="0"/>
                </a:lnTo>
                <a:lnTo>
                  <a:pt x="5255029" y="7855984"/>
                </a:lnTo>
                <a:lnTo>
                  <a:pt x="0" y="78559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0000"/>
            </a:blip>
            <a:stretch>
              <a:fillRect l="-14176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144000" y="268288"/>
            <a:ext cx="7776809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Le Jour Serif"/>
                <a:ea typeface="Le Jour Serif"/>
                <a:cs typeface="Le Jour Serif"/>
                <a:sym typeface="Le Jour Serif"/>
              </a:rPr>
              <a:t>framework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83742" y="6133263"/>
            <a:ext cx="2540884" cy="3813710"/>
          </a:xfrm>
          <a:custGeom>
            <a:avLst/>
            <a:gdLst/>
            <a:ahLst/>
            <a:cxnLst/>
            <a:rect r="r" b="b" t="t" l="l"/>
            <a:pathLst>
              <a:path h="3813710" w="2540884">
                <a:moveTo>
                  <a:pt x="0" y="0"/>
                </a:moveTo>
                <a:lnTo>
                  <a:pt x="2540884" y="0"/>
                </a:lnTo>
                <a:lnTo>
                  <a:pt x="2540884" y="3813709"/>
                </a:lnTo>
                <a:lnTo>
                  <a:pt x="0" y="38137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94431" y="2347195"/>
            <a:ext cx="2855243" cy="4285543"/>
          </a:xfrm>
          <a:custGeom>
            <a:avLst/>
            <a:gdLst/>
            <a:ahLst/>
            <a:cxnLst/>
            <a:rect r="r" b="b" t="t" l="l"/>
            <a:pathLst>
              <a:path h="4285543" w="2855243">
                <a:moveTo>
                  <a:pt x="0" y="0"/>
                </a:moveTo>
                <a:lnTo>
                  <a:pt x="2855243" y="0"/>
                </a:lnTo>
                <a:lnTo>
                  <a:pt x="2855243" y="4285542"/>
                </a:lnTo>
                <a:lnTo>
                  <a:pt x="0" y="42855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628493" y="1028700"/>
            <a:ext cx="13630807" cy="8229600"/>
          </a:xfrm>
          <a:custGeom>
            <a:avLst/>
            <a:gdLst/>
            <a:ahLst/>
            <a:cxnLst/>
            <a:rect r="r" b="b" t="t" l="l"/>
            <a:pathLst>
              <a:path h="8229600" w="13630807">
                <a:moveTo>
                  <a:pt x="0" y="0"/>
                </a:moveTo>
                <a:lnTo>
                  <a:pt x="13630807" y="0"/>
                </a:lnTo>
                <a:lnTo>
                  <a:pt x="1363080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483742" y="5883488"/>
            <a:ext cx="3352375" cy="4063484"/>
          </a:xfrm>
          <a:custGeom>
            <a:avLst/>
            <a:gdLst/>
            <a:ahLst/>
            <a:cxnLst/>
            <a:rect r="r" b="b" t="t" l="l"/>
            <a:pathLst>
              <a:path h="4063484" w="3352375">
                <a:moveTo>
                  <a:pt x="0" y="0"/>
                </a:moveTo>
                <a:lnTo>
                  <a:pt x="3352374" y="0"/>
                </a:lnTo>
                <a:lnTo>
                  <a:pt x="3352374" y="4063484"/>
                </a:lnTo>
                <a:lnTo>
                  <a:pt x="0" y="40634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33861" y="1930859"/>
            <a:ext cx="3926068" cy="4701878"/>
          </a:xfrm>
          <a:custGeom>
            <a:avLst/>
            <a:gdLst/>
            <a:ahLst/>
            <a:cxnLst/>
            <a:rect r="r" b="b" t="t" l="l"/>
            <a:pathLst>
              <a:path h="4701878" w="3926068">
                <a:moveTo>
                  <a:pt x="0" y="0"/>
                </a:moveTo>
                <a:lnTo>
                  <a:pt x="3926068" y="0"/>
                </a:lnTo>
                <a:lnTo>
                  <a:pt x="3926068" y="4701878"/>
                </a:lnTo>
                <a:lnTo>
                  <a:pt x="0" y="47018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144000" y="268288"/>
            <a:ext cx="7776809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Le Jour Serif"/>
                <a:ea typeface="Le Jour Serif"/>
                <a:cs typeface="Le Jour Serif"/>
                <a:sym typeface="Le Jour Serif"/>
              </a:rPr>
              <a:t>destabables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30600" y="3742096"/>
            <a:ext cx="9029006" cy="3062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</a:pPr>
            <a:r>
              <a:rPr lang="en-US" sz="8799">
                <a:solidFill>
                  <a:srgbClr val="000000"/>
                </a:solidFill>
                <a:latin typeface="Le Jour Serif"/>
                <a:ea typeface="Le Jour Serif"/>
                <a:cs typeface="Le Jour Serif"/>
                <a:sym typeface="Le Jour Serif"/>
              </a:rPr>
              <a:t>gracias </a:t>
            </a:r>
          </a:p>
          <a:p>
            <a:pPr algn="l">
              <a:lnSpc>
                <a:spcPts val="12319"/>
              </a:lnSpc>
            </a:pPr>
            <a:r>
              <a:rPr lang="en-US" sz="8799">
                <a:solidFill>
                  <a:srgbClr val="000000"/>
                </a:solidFill>
                <a:latin typeface="Le Jour Serif"/>
                <a:ea typeface="Le Jour Serif"/>
                <a:cs typeface="Le Jour Serif"/>
                <a:sym typeface="Le Jour Serif"/>
              </a:rPr>
              <a:t>por ver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305010" y="8885571"/>
            <a:ext cx="295429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Now"/>
                <a:ea typeface="Now"/>
                <a:cs typeface="Now"/>
                <a:sym typeface="Now"/>
              </a:rPr>
              <a:t>Raúl Suero García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30600" y="7304487"/>
            <a:ext cx="777680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Now"/>
                <a:ea typeface="Now"/>
                <a:cs typeface="Now"/>
                <a:sym typeface="Now"/>
              </a:rPr>
              <a:t>Festival Clásico Andaluz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DAGpgS3IZUM</dc:identifier>
  <dcterms:modified xsi:type="dcterms:W3CDTF">2011-08-01T06:04:30Z</dcterms:modified>
  <cp:revision>1</cp:revision>
  <dc:title>Portfolio creativo fotografía y creación de contenido minimalista sencillo elegante</dc:title>
</cp:coreProperties>
</file>

<file path=docProps/thumbnail.jpeg>
</file>